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x="18288000" cy="10287000"/>
  <p:notesSz cx="6858000" cy="9144000"/>
  <p:embeddedFontLst>
    <p:embeddedFont>
      <p:font typeface="Mokoto" charset="1" panose="00000000000000000000"/>
      <p:regular r:id="rId15"/>
    </p:embeddedFont>
    <p:embeddedFont>
      <p:font typeface="Tomorrow Bold" charset="1" panose="00000000000000000000"/>
      <p:regular r:id="rId16"/>
    </p:embeddedFont>
    <p:embeddedFont>
      <p:font typeface="Tomorrow" charset="1" panose="00000000000000000000"/>
      <p:regular r:id="rId17"/>
    </p:embeddedFont>
    <p:embeddedFont>
      <p:font typeface="Open Sans" charset="1" panose="020B0606030504020204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8.png" Type="http://schemas.openxmlformats.org/officeDocument/2006/relationships/image"/><Relationship Id="rId7" Target="../media/image9.png" Type="http://schemas.openxmlformats.org/officeDocument/2006/relationships/image"/><Relationship Id="rId8" Target="../media/image10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9.png" Type="http://schemas.openxmlformats.org/officeDocument/2006/relationships/image"/><Relationship Id="rId11" Target="../media/image20.png" Type="http://schemas.openxmlformats.org/officeDocument/2006/relationships/image"/><Relationship Id="rId12" Target="../media/image21.svg" Type="http://schemas.openxmlformats.org/officeDocument/2006/relationships/image"/><Relationship Id="rId13" Target="../media/image22.png" Type="http://schemas.openxmlformats.org/officeDocument/2006/relationships/image"/><Relationship Id="rId14" Target="../media/image23.svg" Type="http://schemas.openxmlformats.org/officeDocument/2006/relationships/image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Relationship Id="rId6" Target="../media/image15.png" Type="http://schemas.openxmlformats.org/officeDocument/2006/relationships/image"/><Relationship Id="rId7" Target="../media/image16.svg" Type="http://schemas.openxmlformats.org/officeDocument/2006/relationships/image"/><Relationship Id="rId8" Target="../media/image17.png" Type="http://schemas.openxmlformats.org/officeDocument/2006/relationships/image"/><Relationship Id="rId9" Target="../media/image18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5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26.png" Type="http://schemas.openxmlformats.org/officeDocument/2006/relationships/image"/><Relationship Id="rId7" Target="../media/image27.svg" Type="http://schemas.openxmlformats.org/officeDocument/2006/relationships/image"/><Relationship Id="rId8" Target="../media/image28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5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26.png" Type="http://schemas.openxmlformats.org/officeDocument/2006/relationships/image"/><Relationship Id="rId7" Target="../media/image27.svg" Type="http://schemas.openxmlformats.org/officeDocument/2006/relationships/image"/><Relationship Id="rId8" Target="../media/image29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5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26.png" Type="http://schemas.openxmlformats.org/officeDocument/2006/relationships/image"/><Relationship Id="rId7" Target="../media/image27.svg" Type="http://schemas.openxmlformats.org/officeDocument/2006/relationships/image"/><Relationship Id="rId8" Target="../media/image30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5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26.png" Type="http://schemas.openxmlformats.org/officeDocument/2006/relationships/image"/><Relationship Id="rId7" Target="../media/image27.svg" Type="http://schemas.openxmlformats.org/officeDocument/2006/relationships/image"/><Relationship Id="rId8" Target="../media/image31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4.png" Type="http://schemas.openxmlformats.org/officeDocument/2006/relationships/image"/><Relationship Id="rId11" Target="../media/image35.png" Type="http://schemas.openxmlformats.org/officeDocument/2006/relationships/image"/><Relationship Id="rId2" Target="../media/image24.png" Type="http://schemas.openxmlformats.org/officeDocument/2006/relationships/image"/><Relationship Id="rId3" Target="../media/image25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26.png" Type="http://schemas.openxmlformats.org/officeDocument/2006/relationships/image"/><Relationship Id="rId7" Target="../media/image27.svg" Type="http://schemas.openxmlformats.org/officeDocument/2006/relationships/image"/><Relationship Id="rId8" Target="../media/image32.png" Type="http://schemas.openxmlformats.org/officeDocument/2006/relationships/image"/><Relationship Id="rId9" Target="../media/image33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png" Type="http://schemas.openxmlformats.org/officeDocument/2006/relationships/image"/><Relationship Id="rId3" Target="../media/image37.sv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407553" y="3743843"/>
            <a:ext cx="15472893" cy="20653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781"/>
              </a:lnSpc>
            </a:pPr>
            <a:r>
              <a:rPr lang="en-US" sz="11987" spc="-1294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KIKO`S DEAD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6484950" y="5723499"/>
            <a:ext cx="5318100" cy="1172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36"/>
              </a:lnSpc>
            </a:pPr>
            <a:r>
              <a:rPr lang="en-US" b="true" sz="3200" spc="742">
                <a:solidFill>
                  <a:srgbClr val="FFFFFF"/>
                </a:solidFill>
                <a:latin typeface="Tomorrow Bold"/>
                <a:ea typeface="Tomorrow Bold"/>
                <a:cs typeface="Tomorrow Bold"/>
                <a:sym typeface="Tomorrow Bold"/>
              </a:rPr>
              <a:t>BY PABLO ORTIZ MUÑOZ</a:t>
            </a:r>
          </a:p>
        </p:txBody>
      </p:sp>
      <p:sp>
        <p:nvSpPr>
          <p:cNvPr name="Freeform 5" id="5"/>
          <p:cNvSpPr/>
          <p:nvPr/>
        </p:nvSpPr>
        <p:spPr>
          <a:xfrm flipH="true" flipV="false" rot="0">
            <a:off x="10841830" y="-3821457"/>
            <a:ext cx="12077233" cy="7202423"/>
          </a:xfrm>
          <a:custGeom>
            <a:avLst/>
            <a:gdLst/>
            <a:ahLst/>
            <a:cxnLst/>
            <a:rect r="r" b="b" t="t" l="l"/>
            <a:pathLst>
              <a:path h="7202423" w="12077233">
                <a:moveTo>
                  <a:pt x="12077233" y="0"/>
                </a:moveTo>
                <a:lnTo>
                  <a:pt x="0" y="0"/>
                </a:lnTo>
                <a:lnTo>
                  <a:pt x="0" y="7202423"/>
                </a:lnTo>
                <a:lnTo>
                  <a:pt x="12077233" y="7202423"/>
                </a:lnTo>
                <a:lnTo>
                  <a:pt x="12077233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70310" y="6736334"/>
            <a:ext cx="7858618" cy="7101333"/>
          </a:xfrm>
          <a:custGeom>
            <a:avLst/>
            <a:gdLst/>
            <a:ahLst/>
            <a:cxnLst/>
            <a:rect r="r" b="b" t="t" l="l"/>
            <a:pathLst>
              <a:path h="7101333" w="7858618">
                <a:moveTo>
                  <a:pt x="0" y="0"/>
                </a:moveTo>
                <a:lnTo>
                  <a:pt x="7858618" y="0"/>
                </a:lnTo>
                <a:lnTo>
                  <a:pt x="7858618" y="7101332"/>
                </a:lnTo>
                <a:lnTo>
                  <a:pt x="0" y="710133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31A4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970528" y="-710660"/>
            <a:ext cx="8701678" cy="7182840"/>
          </a:xfrm>
          <a:custGeom>
            <a:avLst/>
            <a:gdLst/>
            <a:ahLst/>
            <a:cxnLst/>
            <a:rect r="r" b="b" t="t" l="l"/>
            <a:pathLst>
              <a:path h="7182840" w="8701678">
                <a:moveTo>
                  <a:pt x="0" y="0"/>
                </a:moveTo>
                <a:lnTo>
                  <a:pt x="8701678" y="0"/>
                </a:lnTo>
                <a:lnTo>
                  <a:pt x="8701678" y="7182840"/>
                </a:lnTo>
                <a:lnTo>
                  <a:pt x="0" y="71828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836846" y="5707634"/>
            <a:ext cx="7858618" cy="7101333"/>
          </a:xfrm>
          <a:custGeom>
            <a:avLst/>
            <a:gdLst/>
            <a:ahLst/>
            <a:cxnLst/>
            <a:rect r="r" b="b" t="t" l="l"/>
            <a:pathLst>
              <a:path h="7101333" w="7858618">
                <a:moveTo>
                  <a:pt x="0" y="0"/>
                </a:moveTo>
                <a:lnTo>
                  <a:pt x="7858617" y="0"/>
                </a:lnTo>
                <a:lnTo>
                  <a:pt x="7858617" y="7101332"/>
                </a:lnTo>
                <a:lnTo>
                  <a:pt x="0" y="71013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89518" y="189170"/>
            <a:ext cx="5421902" cy="6353418"/>
          </a:xfrm>
          <a:custGeom>
            <a:avLst/>
            <a:gdLst/>
            <a:ahLst/>
            <a:cxnLst/>
            <a:rect r="r" b="b" t="t" l="l"/>
            <a:pathLst>
              <a:path h="6353418" w="5421902">
                <a:moveTo>
                  <a:pt x="0" y="0"/>
                </a:moveTo>
                <a:lnTo>
                  <a:pt x="5421902" y="0"/>
                </a:lnTo>
                <a:lnTo>
                  <a:pt x="5421902" y="6353418"/>
                </a:lnTo>
                <a:lnTo>
                  <a:pt x="0" y="635341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699982" y="3626939"/>
            <a:ext cx="4449871" cy="6356958"/>
          </a:xfrm>
          <a:custGeom>
            <a:avLst/>
            <a:gdLst/>
            <a:ahLst/>
            <a:cxnLst/>
            <a:rect r="r" b="b" t="t" l="l"/>
            <a:pathLst>
              <a:path h="6356958" w="4449871">
                <a:moveTo>
                  <a:pt x="0" y="0"/>
                </a:moveTo>
                <a:lnTo>
                  <a:pt x="4449871" y="0"/>
                </a:lnTo>
                <a:lnTo>
                  <a:pt x="4449871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606467" y="3626939"/>
            <a:ext cx="4370409" cy="6356958"/>
          </a:xfrm>
          <a:custGeom>
            <a:avLst/>
            <a:gdLst/>
            <a:ahLst/>
            <a:cxnLst/>
            <a:rect r="r" b="b" t="t" l="l"/>
            <a:pathLst>
              <a:path h="6356958" w="4370409">
                <a:moveTo>
                  <a:pt x="0" y="0"/>
                </a:moveTo>
                <a:lnTo>
                  <a:pt x="4370409" y="0"/>
                </a:lnTo>
                <a:lnTo>
                  <a:pt x="4370409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503019" y="7480530"/>
            <a:ext cx="9958831" cy="10025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678"/>
              </a:lnSpc>
            </a:pPr>
            <a:r>
              <a:rPr lang="en-US" sz="6795" spc="-733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KIKO`S DEAD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816310" y="2073286"/>
            <a:ext cx="6667086" cy="1108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KIKO`S DEAD es un juego desarrollado en python con la interfaz grafica de tk basado en el conocido juego del ahorcado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31A4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513346" y="3988975"/>
            <a:ext cx="9616419" cy="7028728"/>
          </a:xfrm>
          <a:custGeom>
            <a:avLst/>
            <a:gdLst/>
            <a:ahLst/>
            <a:cxnLst/>
            <a:rect r="r" b="b" t="t" l="l"/>
            <a:pathLst>
              <a:path h="7028728" w="9616419">
                <a:moveTo>
                  <a:pt x="0" y="0"/>
                </a:moveTo>
                <a:lnTo>
                  <a:pt x="9616419" y="0"/>
                </a:lnTo>
                <a:lnTo>
                  <a:pt x="9616419" y="7028729"/>
                </a:lnTo>
                <a:lnTo>
                  <a:pt x="0" y="70287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791273" y="-3812579"/>
            <a:ext cx="8718996" cy="7625158"/>
          </a:xfrm>
          <a:custGeom>
            <a:avLst/>
            <a:gdLst/>
            <a:ahLst/>
            <a:cxnLst/>
            <a:rect r="r" b="b" t="t" l="l"/>
            <a:pathLst>
              <a:path h="7625158" w="8718996">
                <a:moveTo>
                  <a:pt x="0" y="0"/>
                </a:moveTo>
                <a:lnTo>
                  <a:pt x="8718996" y="0"/>
                </a:lnTo>
                <a:lnTo>
                  <a:pt x="8718996" y="7625158"/>
                </a:lnTo>
                <a:lnTo>
                  <a:pt x="0" y="762515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899435" y="8728134"/>
            <a:ext cx="8718996" cy="7625158"/>
          </a:xfrm>
          <a:custGeom>
            <a:avLst/>
            <a:gdLst/>
            <a:ahLst/>
            <a:cxnLst/>
            <a:rect r="r" b="b" t="t" l="l"/>
            <a:pathLst>
              <a:path h="7625158" w="8718996">
                <a:moveTo>
                  <a:pt x="0" y="0"/>
                </a:moveTo>
                <a:lnTo>
                  <a:pt x="8718996" y="0"/>
                </a:lnTo>
                <a:lnTo>
                  <a:pt x="8718996" y="7625159"/>
                </a:lnTo>
                <a:lnTo>
                  <a:pt x="0" y="76251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735711" y="3274695"/>
            <a:ext cx="1765440" cy="1755811"/>
          </a:xfrm>
          <a:custGeom>
            <a:avLst/>
            <a:gdLst/>
            <a:ahLst/>
            <a:cxnLst/>
            <a:rect r="r" b="b" t="t" l="l"/>
            <a:pathLst>
              <a:path h="1755811" w="1765440">
                <a:moveTo>
                  <a:pt x="0" y="0"/>
                </a:moveTo>
                <a:lnTo>
                  <a:pt x="1765441" y="0"/>
                </a:lnTo>
                <a:lnTo>
                  <a:pt x="1765441" y="1755811"/>
                </a:lnTo>
                <a:lnTo>
                  <a:pt x="0" y="175581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877311" y="3242378"/>
            <a:ext cx="3132070" cy="1788127"/>
          </a:xfrm>
          <a:custGeom>
            <a:avLst/>
            <a:gdLst/>
            <a:ahLst/>
            <a:cxnLst/>
            <a:rect r="r" b="b" t="t" l="l"/>
            <a:pathLst>
              <a:path h="1788127" w="3132070">
                <a:moveTo>
                  <a:pt x="0" y="0"/>
                </a:moveTo>
                <a:lnTo>
                  <a:pt x="3132070" y="0"/>
                </a:lnTo>
                <a:lnTo>
                  <a:pt x="3132070" y="1788128"/>
                </a:lnTo>
                <a:lnTo>
                  <a:pt x="0" y="178812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663814" y="5562568"/>
            <a:ext cx="1909234" cy="1940771"/>
          </a:xfrm>
          <a:custGeom>
            <a:avLst/>
            <a:gdLst/>
            <a:ahLst/>
            <a:cxnLst/>
            <a:rect r="r" b="b" t="t" l="l"/>
            <a:pathLst>
              <a:path h="1940771" w="1909234">
                <a:moveTo>
                  <a:pt x="0" y="0"/>
                </a:moveTo>
                <a:lnTo>
                  <a:pt x="1909234" y="0"/>
                </a:lnTo>
                <a:lnTo>
                  <a:pt x="1909234" y="1940771"/>
                </a:lnTo>
                <a:lnTo>
                  <a:pt x="0" y="194077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3747638" y="5497379"/>
            <a:ext cx="3018519" cy="1915387"/>
          </a:xfrm>
          <a:custGeom>
            <a:avLst/>
            <a:gdLst/>
            <a:ahLst/>
            <a:cxnLst/>
            <a:rect r="r" b="b" t="t" l="l"/>
            <a:pathLst>
              <a:path h="1915387" w="3018519">
                <a:moveTo>
                  <a:pt x="0" y="0"/>
                </a:moveTo>
                <a:lnTo>
                  <a:pt x="3018518" y="0"/>
                </a:lnTo>
                <a:lnTo>
                  <a:pt x="3018518" y="1915387"/>
                </a:lnTo>
                <a:lnTo>
                  <a:pt x="0" y="191538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911349" y="7673054"/>
            <a:ext cx="1931924" cy="2236382"/>
          </a:xfrm>
          <a:custGeom>
            <a:avLst/>
            <a:gdLst/>
            <a:ahLst/>
            <a:cxnLst/>
            <a:rect r="r" b="b" t="t" l="l"/>
            <a:pathLst>
              <a:path h="2236382" w="1931924">
                <a:moveTo>
                  <a:pt x="0" y="0"/>
                </a:moveTo>
                <a:lnTo>
                  <a:pt x="1931924" y="0"/>
                </a:lnTo>
                <a:lnTo>
                  <a:pt x="1931924" y="2236382"/>
                </a:lnTo>
                <a:lnTo>
                  <a:pt x="0" y="223638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144723" y="1814655"/>
            <a:ext cx="6999277" cy="19732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678"/>
              </a:lnSpc>
            </a:pPr>
            <a:r>
              <a:rPr lang="en-US" sz="6795" spc="-733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TECNOLOGIA USADA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144723" y="3740325"/>
            <a:ext cx="5401622" cy="1851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1- Python</a:t>
            </a:r>
          </a:p>
          <a:p>
            <a:pPr algn="just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2-Mysql</a:t>
            </a:r>
          </a:p>
          <a:p>
            <a:pPr algn="just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3-Photopea</a:t>
            </a:r>
          </a:p>
          <a:p>
            <a:pPr algn="just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4-Draw.io</a:t>
            </a:r>
          </a:p>
          <a:p>
            <a:pPr algn="just" marL="0" indent="0" lvl="0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5-Chat GPT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31A4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776730" y="4714181"/>
            <a:ext cx="12077233" cy="7202423"/>
          </a:xfrm>
          <a:custGeom>
            <a:avLst/>
            <a:gdLst/>
            <a:ahLst/>
            <a:cxnLst/>
            <a:rect r="r" b="b" t="t" l="l"/>
            <a:pathLst>
              <a:path h="7202423" w="12077233">
                <a:moveTo>
                  <a:pt x="0" y="0"/>
                </a:moveTo>
                <a:lnTo>
                  <a:pt x="12077233" y="0"/>
                </a:lnTo>
                <a:lnTo>
                  <a:pt x="12077233" y="7202423"/>
                </a:lnTo>
                <a:lnTo>
                  <a:pt x="0" y="720242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989683" y="-2314547"/>
            <a:ext cx="9616419" cy="7028728"/>
          </a:xfrm>
          <a:custGeom>
            <a:avLst/>
            <a:gdLst/>
            <a:ahLst/>
            <a:cxnLst/>
            <a:rect r="r" b="b" t="t" l="l"/>
            <a:pathLst>
              <a:path h="7028728" w="9616419">
                <a:moveTo>
                  <a:pt x="0" y="0"/>
                </a:moveTo>
                <a:lnTo>
                  <a:pt x="9616419" y="0"/>
                </a:lnTo>
                <a:lnTo>
                  <a:pt x="9616419" y="7028728"/>
                </a:lnTo>
                <a:lnTo>
                  <a:pt x="0" y="70287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13541166" y="6393465"/>
            <a:ext cx="6675929" cy="4114800"/>
          </a:xfrm>
          <a:custGeom>
            <a:avLst/>
            <a:gdLst/>
            <a:ahLst/>
            <a:cxnLst/>
            <a:rect r="r" b="b" t="t" l="l"/>
            <a:pathLst>
              <a:path h="4114800" w="6675929">
                <a:moveTo>
                  <a:pt x="6675929" y="0"/>
                </a:moveTo>
                <a:lnTo>
                  <a:pt x="0" y="0"/>
                </a:lnTo>
                <a:lnTo>
                  <a:pt x="0" y="4114800"/>
                </a:lnTo>
                <a:lnTo>
                  <a:pt x="6675929" y="4114800"/>
                </a:lnTo>
                <a:lnTo>
                  <a:pt x="6675929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-1634881" y="-1169385"/>
            <a:ext cx="6675929" cy="4114800"/>
          </a:xfrm>
          <a:custGeom>
            <a:avLst/>
            <a:gdLst/>
            <a:ahLst/>
            <a:cxnLst/>
            <a:rect r="r" b="b" t="t" l="l"/>
            <a:pathLst>
              <a:path h="4114800" w="6675929">
                <a:moveTo>
                  <a:pt x="6675929" y="0"/>
                </a:moveTo>
                <a:lnTo>
                  <a:pt x="0" y="0"/>
                </a:lnTo>
                <a:lnTo>
                  <a:pt x="0" y="4114800"/>
                </a:lnTo>
                <a:lnTo>
                  <a:pt x="6675929" y="4114800"/>
                </a:lnTo>
                <a:lnTo>
                  <a:pt x="6675929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331493" y="3474052"/>
            <a:ext cx="10573168" cy="3338895"/>
          </a:xfrm>
          <a:custGeom>
            <a:avLst/>
            <a:gdLst/>
            <a:ahLst/>
            <a:cxnLst/>
            <a:rect r="r" b="b" t="t" l="l"/>
            <a:pathLst>
              <a:path h="3338895" w="10573168">
                <a:moveTo>
                  <a:pt x="0" y="0"/>
                </a:moveTo>
                <a:lnTo>
                  <a:pt x="10573168" y="0"/>
                </a:lnTo>
                <a:lnTo>
                  <a:pt x="10573168" y="3338896"/>
                </a:lnTo>
                <a:lnTo>
                  <a:pt x="0" y="333889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118438" y="239703"/>
            <a:ext cx="6999277" cy="19749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78"/>
              </a:lnSpc>
            </a:pPr>
            <a:r>
              <a:rPr lang="en-US" sz="6795" spc="-733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ENTIDAD RELACION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31A4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776730" y="4714181"/>
            <a:ext cx="12077233" cy="7202423"/>
          </a:xfrm>
          <a:custGeom>
            <a:avLst/>
            <a:gdLst/>
            <a:ahLst/>
            <a:cxnLst/>
            <a:rect r="r" b="b" t="t" l="l"/>
            <a:pathLst>
              <a:path h="7202423" w="12077233">
                <a:moveTo>
                  <a:pt x="0" y="0"/>
                </a:moveTo>
                <a:lnTo>
                  <a:pt x="12077233" y="0"/>
                </a:lnTo>
                <a:lnTo>
                  <a:pt x="12077233" y="7202423"/>
                </a:lnTo>
                <a:lnTo>
                  <a:pt x="0" y="720242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989683" y="-2314547"/>
            <a:ext cx="9616419" cy="7028728"/>
          </a:xfrm>
          <a:custGeom>
            <a:avLst/>
            <a:gdLst/>
            <a:ahLst/>
            <a:cxnLst/>
            <a:rect r="r" b="b" t="t" l="l"/>
            <a:pathLst>
              <a:path h="7028728" w="9616419">
                <a:moveTo>
                  <a:pt x="0" y="0"/>
                </a:moveTo>
                <a:lnTo>
                  <a:pt x="9616419" y="0"/>
                </a:lnTo>
                <a:lnTo>
                  <a:pt x="9616419" y="7028728"/>
                </a:lnTo>
                <a:lnTo>
                  <a:pt x="0" y="70287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13541166" y="6393465"/>
            <a:ext cx="6675929" cy="4114800"/>
          </a:xfrm>
          <a:custGeom>
            <a:avLst/>
            <a:gdLst/>
            <a:ahLst/>
            <a:cxnLst/>
            <a:rect r="r" b="b" t="t" l="l"/>
            <a:pathLst>
              <a:path h="4114800" w="6675929">
                <a:moveTo>
                  <a:pt x="6675929" y="0"/>
                </a:moveTo>
                <a:lnTo>
                  <a:pt x="0" y="0"/>
                </a:lnTo>
                <a:lnTo>
                  <a:pt x="0" y="4114800"/>
                </a:lnTo>
                <a:lnTo>
                  <a:pt x="6675929" y="4114800"/>
                </a:lnTo>
                <a:lnTo>
                  <a:pt x="6675929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-1634881" y="-1169385"/>
            <a:ext cx="6675929" cy="4114800"/>
          </a:xfrm>
          <a:custGeom>
            <a:avLst/>
            <a:gdLst/>
            <a:ahLst/>
            <a:cxnLst/>
            <a:rect r="r" b="b" t="t" l="l"/>
            <a:pathLst>
              <a:path h="4114800" w="6675929">
                <a:moveTo>
                  <a:pt x="6675929" y="0"/>
                </a:moveTo>
                <a:lnTo>
                  <a:pt x="0" y="0"/>
                </a:lnTo>
                <a:lnTo>
                  <a:pt x="0" y="4114800"/>
                </a:lnTo>
                <a:lnTo>
                  <a:pt x="6675929" y="4114800"/>
                </a:lnTo>
                <a:lnTo>
                  <a:pt x="6675929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687108" y="3813947"/>
            <a:ext cx="9861938" cy="1710987"/>
          </a:xfrm>
          <a:custGeom>
            <a:avLst/>
            <a:gdLst/>
            <a:ahLst/>
            <a:cxnLst/>
            <a:rect r="r" b="b" t="t" l="l"/>
            <a:pathLst>
              <a:path h="1710987" w="9861938">
                <a:moveTo>
                  <a:pt x="0" y="0"/>
                </a:moveTo>
                <a:lnTo>
                  <a:pt x="9861937" y="0"/>
                </a:lnTo>
                <a:lnTo>
                  <a:pt x="9861937" y="1710986"/>
                </a:lnTo>
                <a:lnTo>
                  <a:pt x="0" y="171098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118438" y="239703"/>
            <a:ext cx="6999277" cy="19749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78"/>
              </a:lnSpc>
            </a:pPr>
            <a:r>
              <a:rPr lang="en-US" sz="6795" spc="-733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MODELO RELACIONAL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31A4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776730" y="4714181"/>
            <a:ext cx="12077233" cy="7202423"/>
          </a:xfrm>
          <a:custGeom>
            <a:avLst/>
            <a:gdLst/>
            <a:ahLst/>
            <a:cxnLst/>
            <a:rect r="r" b="b" t="t" l="l"/>
            <a:pathLst>
              <a:path h="7202423" w="12077233">
                <a:moveTo>
                  <a:pt x="0" y="0"/>
                </a:moveTo>
                <a:lnTo>
                  <a:pt x="12077233" y="0"/>
                </a:lnTo>
                <a:lnTo>
                  <a:pt x="12077233" y="7202423"/>
                </a:lnTo>
                <a:lnTo>
                  <a:pt x="0" y="720242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989683" y="-2314547"/>
            <a:ext cx="9616419" cy="7028728"/>
          </a:xfrm>
          <a:custGeom>
            <a:avLst/>
            <a:gdLst/>
            <a:ahLst/>
            <a:cxnLst/>
            <a:rect r="r" b="b" t="t" l="l"/>
            <a:pathLst>
              <a:path h="7028728" w="9616419">
                <a:moveTo>
                  <a:pt x="0" y="0"/>
                </a:moveTo>
                <a:lnTo>
                  <a:pt x="9616419" y="0"/>
                </a:lnTo>
                <a:lnTo>
                  <a:pt x="9616419" y="7028728"/>
                </a:lnTo>
                <a:lnTo>
                  <a:pt x="0" y="70287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13541166" y="6393465"/>
            <a:ext cx="6675929" cy="4114800"/>
          </a:xfrm>
          <a:custGeom>
            <a:avLst/>
            <a:gdLst/>
            <a:ahLst/>
            <a:cxnLst/>
            <a:rect r="r" b="b" t="t" l="l"/>
            <a:pathLst>
              <a:path h="4114800" w="6675929">
                <a:moveTo>
                  <a:pt x="6675929" y="0"/>
                </a:moveTo>
                <a:lnTo>
                  <a:pt x="0" y="0"/>
                </a:lnTo>
                <a:lnTo>
                  <a:pt x="0" y="4114800"/>
                </a:lnTo>
                <a:lnTo>
                  <a:pt x="6675929" y="4114800"/>
                </a:lnTo>
                <a:lnTo>
                  <a:pt x="6675929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-1634881" y="-1169385"/>
            <a:ext cx="6675929" cy="4114800"/>
          </a:xfrm>
          <a:custGeom>
            <a:avLst/>
            <a:gdLst/>
            <a:ahLst/>
            <a:cxnLst/>
            <a:rect r="r" b="b" t="t" l="l"/>
            <a:pathLst>
              <a:path h="4114800" w="6675929">
                <a:moveTo>
                  <a:pt x="6675929" y="0"/>
                </a:moveTo>
                <a:lnTo>
                  <a:pt x="0" y="0"/>
                </a:lnTo>
                <a:lnTo>
                  <a:pt x="0" y="4114800"/>
                </a:lnTo>
                <a:lnTo>
                  <a:pt x="6675929" y="4114800"/>
                </a:lnTo>
                <a:lnTo>
                  <a:pt x="6675929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579557" y="3361991"/>
            <a:ext cx="4131073" cy="5729821"/>
          </a:xfrm>
          <a:custGeom>
            <a:avLst/>
            <a:gdLst/>
            <a:ahLst/>
            <a:cxnLst/>
            <a:rect r="r" b="b" t="t" l="l"/>
            <a:pathLst>
              <a:path h="5729821" w="4131073">
                <a:moveTo>
                  <a:pt x="0" y="0"/>
                </a:moveTo>
                <a:lnTo>
                  <a:pt x="4131073" y="0"/>
                </a:lnTo>
                <a:lnTo>
                  <a:pt x="4131073" y="5729822"/>
                </a:lnTo>
                <a:lnTo>
                  <a:pt x="0" y="572982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118438" y="239703"/>
            <a:ext cx="6999277" cy="29464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78"/>
              </a:lnSpc>
            </a:pPr>
            <a:r>
              <a:rPr lang="en-US" sz="6795" spc="-733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ESTRUCTURA DEL PROYECTO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31A4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776730" y="4714181"/>
            <a:ext cx="12077233" cy="7202423"/>
          </a:xfrm>
          <a:custGeom>
            <a:avLst/>
            <a:gdLst/>
            <a:ahLst/>
            <a:cxnLst/>
            <a:rect r="r" b="b" t="t" l="l"/>
            <a:pathLst>
              <a:path h="7202423" w="12077233">
                <a:moveTo>
                  <a:pt x="0" y="0"/>
                </a:moveTo>
                <a:lnTo>
                  <a:pt x="12077233" y="0"/>
                </a:lnTo>
                <a:lnTo>
                  <a:pt x="12077233" y="7202423"/>
                </a:lnTo>
                <a:lnTo>
                  <a:pt x="0" y="720242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989683" y="-2314547"/>
            <a:ext cx="9616419" cy="7028728"/>
          </a:xfrm>
          <a:custGeom>
            <a:avLst/>
            <a:gdLst/>
            <a:ahLst/>
            <a:cxnLst/>
            <a:rect r="r" b="b" t="t" l="l"/>
            <a:pathLst>
              <a:path h="7028728" w="9616419">
                <a:moveTo>
                  <a:pt x="0" y="0"/>
                </a:moveTo>
                <a:lnTo>
                  <a:pt x="9616419" y="0"/>
                </a:lnTo>
                <a:lnTo>
                  <a:pt x="9616419" y="7028728"/>
                </a:lnTo>
                <a:lnTo>
                  <a:pt x="0" y="70287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13541166" y="6393465"/>
            <a:ext cx="6675929" cy="4114800"/>
          </a:xfrm>
          <a:custGeom>
            <a:avLst/>
            <a:gdLst/>
            <a:ahLst/>
            <a:cxnLst/>
            <a:rect r="r" b="b" t="t" l="l"/>
            <a:pathLst>
              <a:path h="4114800" w="6675929">
                <a:moveTo>
                  <a:pt x="6675929" y="0"/>
                </a:moveTo>
                <a:lnTo>
                  <a:pt x="0" y="0"/>
                </a:lnTo>
                <a:lnTo>
                  <a:pt x="0" y="4114800"/>
                </a:lnTo>
                <a:lnTo>
                  <a:pt x="6675929" y="4114800"/>
                </a:lnTo>
                <a:lnTo>
                  <a:pt x="6675929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-1634881" y="-1169385"/>
            <a:ext cx="6675929" cy="4114800"/>
          </a:xfrm>
          <a:custGeom>
            <a:avLst/>
            <a:gdLst/>
            <a:ahLst/>
            <a:cxnLst/>
            <a:rect r="r" b="b" t="t" l="l"/>
            <a:pathLst>
              <a:path h="4114800" w="6675929">
                <a:moveTo>
                  <a:pt x="6675929" y="0"/>
                </a:moveTo>
                <a:lnTo>
                  <a:pt x="0" y="0"/>
                </a:lnTo>
                <a:lnTo>
                  <a:pt x="0" y="4114800"/>
                </a:lnTo>
                <a:lnTo>
                  <a:pt x="6675929" y="4114800"/>
                </a:lnTo>
                <a:lnTo>
                  <a:pt x="6675929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567443" y="2414426"/>
            <a:ext cx="6311637" cy="5584370"/>
          </a:xfrm>
          <a:custGeom>
            <a:avLst/>
            <a:gdLst/>
            <a:ahLst/>
            <a:cxnLst/>
            <a:rect r="r" b="b" t="t" l="l"/>
            <a:pathLst>
              <a:path h="5584370" w="6311637">
                <a:moveTo>
                  <a:pt x="0" y="0"/>
                </a:moveTo>
                <a:lnTo>
                  <a:pt x="6311637" y="0"/>
                </a:lnTo>
                <a:lnTo>
                  <a:pt x="6311637" y="5584370"/>
                </a:lnTo>
                <a:lnTo>
                  <a:pt x="0" y="558437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118438" y="239703"/>
            <a:ext cx="6999277" cy="19749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78"/>
              </a:lnSpc>
            </a:pPr>
            <a:r>
              <a:rPr lang="en-US" sz="6795" spc="-733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BASE DE DATOS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31A4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534805" y="4849654"/>
            <a:ext cx="12077233" cy="7202423"/>
          </a:xfrm>
          <a:custGeom>
            <a:avLst/>
            <a:gdLst/>
            <a:ahLst/>
            <a:cxnLst/>
            <a:rect r="r" b="b" t="t" l="l"/>
            <a:pathLst>
              <a:path h="7202423" w="12077233">
                <a:moveTo>
                  <a:pt x="0" y="0"/>
                </a:moveTo>
                <a:lnTo>
                  <a:pt x="12077233" y="0"/>
                </a:lnTo>
                <a:lnTo>
                  <a:pt x="12077233" y="7202422"/>
                </a:lnTo>
                <a:lnTo>
                  <a:pt x="0" y="72024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989683" y="-2314547"/>
            <a:ext cx="9616419" cy="7028728"/>
          </a:xfrm>
          <a:custGeom>
            <a:avLst/>
            <a:gdLst/>
            <a:ahLst/>
            <a:cxnLst/>
            <a:rect r="r" b="b" t="t" l="l"/>
            <a:pathLst>
              <a:path h="7028728" w="9616419">
                <a:moveTo>
                  <a:pt x="0" y="0"/>
                </a:moveTo>
                <a:lnTo>
                  <a:pt x="9616419" y="0"/>
                </a:lnTo>
                <a:lnTo>
                  <a:pt x="9616419" y="7028728"/>
                </a:lnTo>
                <a:lnTo>
                  <a:pt x="0" y="70287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13541166" y="6393465"/>
            <a:ext cx="6675929" cy="4114800"/>
          </a:xfrm>
          <a:custGeom>
            <a:avLst/>
            <a:gdLst/>
            <a:ahLst/>
            <a:cxnLst/>
            <a:rect r="r" b="b" t="t" l="l"/>
            <a:pathLst>
              <a:path h="4114800" w="6675929">
                <a:moveTo>
                  <a:pt x="6675929" y="0"/>
                </a:moveTo>
                <a:lnTo>
                  <a:pt x="0" y="0"/>
                </a:lnTo>
                <a:lnTo>
                  <a:pt x="0" y="4114800"/>
                </a:lnTo>
                <a:lnTo>
                  <a:pt x="6675929" y="4114800"/>
                </a:lnTo>
                <a:lnTo>
                  <a:pt x="6675929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-2560506" y="-1028700"/>
            <a:ext cx="6675929" cy="4114800"/>
          </a:xfrm>
          <a:custGeom>
            <a:avLst/>
            <a:gdLst/>
            <a:ahLst/>
            <a:cxnLst/>
            <a:rect r="r" b="b" t="t" l="l"/>
            <a:pathLst>
              <a:path h="4114800" w="6675929">
                <a:moveTo>
                  <a:pt x="6675929" y="0"/>
                </a:moveTo>
                <a:lnTo>
                  <a:pt x="0" y="0"/>
                </a:lnTo>
                <a:lnTo>
                  <a:pt x="0" y="4114800"/>
                </a:lnTo>
                <a:lnTo>
                  <a:pt x="6675929" y="4114800"/>
                </a:lnTo>
                <a:lnTo>
                  <a:pt x="6675929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913286" y="2852950"/>
            <a:ext cx="11301259" cy="1257265"/>
          </a:xfrm>
          <a:custGeom>
            <a:avLst/>
            <a:gdLst/>
            <a:ahLst/>
            <a:cxnLst/>
            <a:rect r="r" b="b" t="t" l="l"/>
            <a:pathLst>
              <a:path h="1257265" w="11301259">
                <a:moveTo>
                  <a:pt x="0" y="0"/>
                </a:moveTo>
                <a:lnTo>
                  <a:pt x="11301259" y="0"/>
                </a:lnTo>
                <a:lnTo>
                  <a:pt x="11301259" y="1257265"/>
                </a:lnTo>
                <a:lnTo>
                  <a:pt x="0" y="125726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913286" y="4942198"/>
            <a:ext cx="11301259" cy="1851574"/>
          </a:xfrm>
          <a:custGeom>
            <a:avLst/>
            <a:gdLst/>
            <a:ahLst/>
            <a:cxnLst/>
            <a:rect r="r" b="b" t="t" l="l"/>
            <a:pathLst>
              <a:path h="1851574" w="11301259">
                <a:moveTo>
                  <a:pt x="0" y="0"/>
                </a:moveTo>
                <a:lnTo>
                  <a:pt x="11301259" y="0"/>
                </a:lnTo>
                <a:lnTo>
                  <a:pt x="11301259" y="1851574"/>
                </a:lnTo>
                <a:lnTo>
                  <a:pt x="0" y="185157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-2263" r="0" b="-2263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913286" y="7757178"/>
            <a:ext cx="11301259" cy="1865808"/>
          </a:xfrm>
          <a:custGeom>
            <a:avLst/>
            <a:gdLst/>
            <a:ahLst/>
            <a:cxnLst/>
            <a:rect r="r" b="b" t="t" l="l"/>
            <a:pathLst>
              <a:path h="1865808" w="11301259">
                <a:moveTo>
                  <a:pt x="0" y="0"/>
                </a:moveTo>
                <a:lnTo>
                  <a:pt x="11301259" y="0"/>
                </a:lnTo>
                <a:lnTo>
                  <a:pt x="11301259" y="1865808"/>
                </a:lnTo>
                <a:lnTo>
                  <a:pt x="0" y="186580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-676" r="0" b="-676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3214545" y="8223630"/>
            <a:ext cx="5073455" cy="932904"/>
          </a:xfrm>
          <a:custGeom>
            <a:avLst/>
            <a:gdLst/>
            <a:ahLst/>
            <a:cxnLst/>
            <a:rect r="r" b="b" t="t" l="l"/>
            <a:pathLst>
              <a:path h="932904" w="5073455">
                <a:moveTo>
                  <a:pt x="0" y="0"/>
                </a:moveTo>
                <a:lnTo>
                  <a:pt x="5073455" y="0"/>
                </a:lnTo>
                <a:lnTo>
                  <a:pt x="5073455" y="932904"/>
                </a:lnTo>
                <a:lnTo>
                  <a:pt x="0" y="932904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2865" t="0" r="-2865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5118438" y="239703"/>
            <a:ext cx="6999277" cy="19749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78"/>
              </a:lnSpc>
            </a:pPr>
            <a:r>
              <a:rPr lang="en-US" sz="6795" spc="-733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USO DE CHAT GPT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269307" y="2137284"/>
            <a:ext cx="2819995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Radio buttons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269307" y="4361808"/>
            <a:ext cx="1954262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Imagenes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483104" y="7176788"/>
            <a:ext cx="8770770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Deshabilitar y habilitar botones y label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31A4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407553" y="1383593"/>
            <a:ext cx="15472893" cy="41875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781"/>
              </a:lnSpc>
            </a:pPr>
            <a:r>
              <a:rPr lang="en-US" sz="11987" spc="-1294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MUCHAS GRACIAS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3242475" y="5723499"/>
            <a:ext cx="11803050" cy="5720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36"/>
              </a:lnSpc>
            </a:pPr>
            <a:r>
              <a:rPr lang="en-US" b="true" sz="3200" spc="742">
                <a:solidFill>
                  <a:srgbClr val="FFFFFF"/>
                </a:solidFill>
                <a:latin typeface="Tomorrow Bold"/>
                <a:ea typeface="Tomorrow Bold"/>
                <a:cs typeface="Tomorrow Bold"/>
                <a:sym typeface="Tomorrow Bold"/>
              </a:rPr>
              <a:t>KIKO`S DEAD BY PABLO ORTIZ MUÑOZ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-3889077" y="5143500"/>
            <a:ext cx="9409333" cy="7322172"/>
          </a:xfrm>
          <a:custGeom>
            <a:avLst/>
            <a:gdLst/>
            <a:ahLst/>
            <a:cxnLst/>
            <a:rect r="r" b="b" t="t" l="l"/>
            <a:pathLst>
              <a:path h="7322172" w="9409333">
                <a:moveTo>
                  <a:pt x="0" y="0"/>
                </a:moveTo>
                <a:lnTo>
                  <a:pt x="9409333" y="0"/>
                </a:lnTo>
                <a:lnTo>
                  <a:pt x="9409333" y="7322172"/>
                </a:lnTo>
                <a:lnTo>
                  <a:pt x="0" y="73221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12592229" y="-3664322"/>
            <a:ext cx="12077233" cy="7202423"/>
          </a:xfrm>
          <a:custGeom>
            <a:avLst/>
            <a:gdLst/>
            <a:ahLst/>
            <a:cxnLst/>
            <a:rect r="r" b="b" t="t" l="l"/>
            <a:pathLst>
              <a:path h="7202423" w="12077233">
                <a:moveTo>
                  <a:pt x="12077234" y="0"/>
                </a:moveTo>
                <a:lnTo>
                  <a:pt x="0" y="0"/>
                </a:lnTo>
                <a:lnTo>
                  <a:pt x="0" y="7202423"/>
                </a:lnTo>
                <a:lnTo>
                  <a:pt x="12077234" y="7202423"/>
                </a:lnTo>
                <a:lnTo>
                  <a:pt x="1207723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DAGXH4bF8lw</dc:identifier>
  <dcterms:modified xsi:type="dcterms:W3CDTF">2011-08-01T06:04:30Z</dcterms:modified>
  <cp:revision>1</cp:revision>
  <dc:title>KiKO`S dead</dc:title>
</cp:coreProperties>
</file>